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1" r:id="rId7"/>
    <p:sldId id="265" r:id="rId8"/>
    <p:sldId id="262" r:id="rId9"/>
    <p:sldId id="263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CB50CF7-E307-D4EA-E787-1E9E791C9A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9760241-33F9-53E4-1E8A-A533392C6A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660F9E2-9835-8704-8746-AFBA21E53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FE51-3E5A-48CD-9BEC-F6E54AFC52AB}" type="datetimeFigureOut">
              <a:rPr lang="fi-FI" smtClean="0"/>
              <a:t>28.4.2025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1D8A531-BE30-881B-8759-DF688D0C6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58E7F94-0F62-39B1-F205-ABE2196D7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ADD5F-20B8-478D-A252-A43BBD7311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7299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82B22A-9D52-A0E6-F3CA-364234F47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89604BB-1515-5217-922D-6C0F4F955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8393A7C-78B6-E0B9-9C5D-46E9D8DC7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FE51-3E5A-48CD-9BEC-F6E54AFC52AB}" type="datetimeFigureOut">
              <a:rPr lang="fi-FI" smtClean="0"/>
              <a:t>28.4.2025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6B7B56E-E1AD-DA34-A7DD-CE251A419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EDB9AA3-96B0-02EB-E13B-B73BC710F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ADD5F-20B8-478D-A252-A43BBD7311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87148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EB5FAED7-562A-B66E-AC80-C730A845BE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4506E2E-0C9B-5741-58F8-3807FBE048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DE2A384-A0FD-3F30-F82F-A8EBF4438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FE51-3E5A-48CD-9BEC-F6E54AFC52AB}" type="datetimeFigureOut">
              <a:rPr lang="fi-FI" smtClean="0"/>
              <a:t>28.4.2025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30CB39E-4B8D-408E-7D27-A2A6B0956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18E835E-AC39-8097-5021-231C6366A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ADD5F-20B8-478D-A252-A43BBD7311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9975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D9E42C0-DFB6-8596-7DFA-4169838F3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9489C8E-42E9-EC55-B384-9BAD19C1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4E5085C-E388-32C3-486A-2F45036AB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FE51-3E5A-48CD-9BEC-F6E54AFC52AB}" type="datetimeFigureOut">
              <a:rPr lang="fi-FI" smtClean="0"/>
              <a:t>28.4.2025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137AF0B-0257-B0A2-987A-45F5A695A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B53474F-C211-A6E2-78A2-26A91F059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ADD5F-20B8-478D-A252-A43BBD7311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927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0FEB603-5823-E036-9F50-1C64C3717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7ABF386-83D7-3E8E-BA17-1C1500DCF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37032A4-CA4F-B8CF-FBEE-EC08D4ACB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FE51-3E5A-48CD-9BEC-F6E54AFC52AB}" type="datetimeFigureOut">
              <a:rPr lang="fi-FI" smtClean="0"/>
              <a:t>28.4.2025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F796E69-B788-FFB0-15E8-8DB8C7422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59E89FC-51CE-823B-B579-63EC96D4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ADD5F-20B8-478D-A252-A43BBD7311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3526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73BA0B-E12E-CD53-1F90-8314BFBFE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0F90DBA-7E2C-28D2-FA3B-574420D909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B6DCAB6-669F-8244-9DC1-14D0AC06A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CEAF900-BC93-DE58-B6EF-ECE224C24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FE51-3E5A-48CD-9BEC-F6E54AFC52AB}" type="datetimeFigureOut">
              <a:rPr lang="fi-FI" smtClean="0"/>
              <a:t>28.4.2025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AACF5EA-A577-3505-513C-6280FB423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8606ED9-0F75-9653-B69E-A121B7160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ADD5F-20B8-478D-A252-A43BBD7311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6204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1BDF83-C5F3-F586-6B06-877A73C93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43CA0A5-C488-99A0-47B7-E81674B099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512B063-82F9-2CB4-CB38-B6BDD837EE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5F1A0808-6F05-D16C-A574-1ECD3B17FF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C621A61-6A7A-0631-E68A-3BCA3D715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516880B-C449-3B93-DF9D-C98916736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FE51-3E5A-48CD-9BEC-F6E54AFC52AB}" type="datetimeFigureOut">
              <a:rPr lang="fi-FI" smtClean="0"/>
              <a:t>28.4.2025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CE6CC5CA-8CE4-5FC1-BC58-C7C0DC934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65274CC-D892-A4AD-470D-432DBC156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ADD5F-20B8-478D-A252-A43BBD7311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8506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24FFEC9-D425-C94C-53AD-6C16B3DBC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CF7B3A5-EDD5-B76C-AB78-EB485C7E1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FE51-3E5A-48CD-9BEC-F6E54AFC52AB}" type="datetimeFigureOut">
              <a:rPr lang="fi-FI" smtClean="0"/>
              <a:t>28.4.2025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CFF64F2-943E-5D3E-F352-678B5B2FF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373077D-C413-1CFF-8F44-098280325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ADD5F-20B8-478D-A252-A43BBD7311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1750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BAEEF19-A3E0-8AC9-5C9E-91AFEF8AF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FE51-3E5A-48CD-9BEC-F6E54AFC52AB}" type="datetimeFigureOut">
              <a:rPr lang="fi-FI" smtClean="0"/>
              <a:t>28.4.2025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E92F0065-5483-F998-48FD-7040DAEA5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8B2CD90C-1174-BF32-402F-92A25AA3F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ADD5F-20B8-478D-A252-A43BBD7311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6258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2E2412D-6FDF-7ED1-2A0E-C9B34E817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2F6BC9F-EC8A-95F1-5790-4565EE118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E817F93-29A8-C254-31C2-E21508F173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FF759B8-BB88-D232-4A76-2362B7739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FE51-3E5A-48CD-9BEC-F6E54AFC52AB}" type="datetimeFigureOut">
              <a:rPr lang="fi-FI" smtClean="0"/>
              <a:t>28.4.2025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94712B3-65AB-05BD-7DDE-5D4452D9F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E9F1AFA-1FBC-3A92-E3B9-4077DF804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ADD5F-20B8-478D-A252-A43BBD7311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0294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913ABE1-93D8-46BF-2C82-F455D5125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2994D1C5-8D21-06B7-38E0-2DA75C3748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4DB38C0-EDAA-1D26-6BC4-9693A9224C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1B0BBAB-B95D-1564-EDF4-160FAEAB7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FE51-3E5A-48CD-9BEC-F6E54AFC52AB}" type="datetimeFigureOut">
              <a:rPr lang="fi-FI" smtClean="0"/>
              <a:t>28.4.2025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E51BF25-5539-CCFB-6A43-9F7165640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C9F4823-C4BE-5E36-4DB5-802E63580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ADD5F-20B8-478D-A252-A43BBD7311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3481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FEDD8D0A-4D57-4DEF-1A54-5C8A3082D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CB26A12-BCC7-5999-8E1A-CB3D2A886E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779D99C-5DDD-05A2-D8D3-4D62B28305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36FE51-3E5A-48CD-9BEC-F6E54AFC52AB}" type="datetimeFigureOut">
              <a:rPr lang="fi-FI" smtClean="0"/>
              <a:t>28.4.2025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84FDBCD-AB81-3ADD-F9BF-8F1F29750B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0455368-04DD-C61C-5E8E-2C21CDDED0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CAADD5F-20B8-478D-A252-A43BBD7311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1091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E5C4003-945E-25D5-94E1-A611174B18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Tasa-arvo – ja yhdenvertaisuussuunnitelma 2025 - 2027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F8EB2AC-7202-6BD6-21E5-DFAED11D77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Hämeen Ratsastajat ry</a:t>
            </a:r>
          </a:p>
        </p:txBody>
      </p:sp>
    </p:spTree>
    <p:extLst>
      <p:ext uri="{BB962C8B-B14F-4D97-AF65-F5344CB8AC3E}">
        <p14:creationId xmlns:p14="http://schemas.microsoft.com/office/powerpoint/2010/main" val="864629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A571DD-0D84-69CD-B765-081858C88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Seuran toimintaa ohjaavat periaatteet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CD9FD05-E5E6-44CC-FE30-01EC0A424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Seuran toiminnassa opetetaan ottamaan huomioon toisia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Seuran toiminnassa pyritään saamaan jäsenet osallistumaan toimintaan. Toimitaan kannustavasti niin ryhmä- kuin yksilötasolla sekä tuetaan toisiamme niin tallilla, ratsastustunnilla kuin kisoissa.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Seuran toiminnassa annetaan kaikille mahdollisuus osallistua oman taitotasonsa mukaiseen toimintaan niin kilpailuissa, koulutuksissa kuin tapahtumissa.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Seuran tiedonkulku on nopeaa ja paikkansapitävää.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Seuramme on helposti lähestyttävä ja kaikki ovat tervetulleita mukaan seuran toimintaan.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04182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E385791-3F23-AC29-FF0E-64F4EBA80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Tasa-arvo – ja yhdenvertaisuussuunnitelman tavoitteet</a:t>
            </a:r>
            <a:endParaRPr lang="fi-FI" sz="4000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42E9F66-E2A9-9C76-6A7F-13829552E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Lisätä seurayhteisön yhteisöllisyyttä, tasa-arvoisuutta, osallisuutta ja toisten arvostusta </a:t>
            </a:r>
          </a:p>
          <a:p>
            <a:r>
              <a:rPr lang="fi-FI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Toteuttaa yhdenvertaista seuratoimintaa ja mahdollistaa mahdollisimman monen ihmisen osallistuminen yhteiseen toimintaan </a:t>
            </a:r>
          </a:p>
          <a:p>
            <a:r>
              <a:rPr lang="fi-FI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Kertoa toiminnasta yhdenvertaisesti </a:t>
            </a:r>
          </a:p>
          <a:p>
            <a:r>
              <a:rPr lang="fi-FI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Mahdollistaa puuttuminen mahdollisiin häirintä- ja kiusaamistapauksiin seurassa selkeää polkua noudattaen sekä tehdä häirinnän ilmoittamisen askeleista selkeitä kaikille seuralaisille.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5209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4007EA1-885E-4F4C-4DF5-27A733DF2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Tasa-arvo – ja yhdenvertaisuussuunnitelman toimenpiteet 2025 - 2027</a:t>
            </a:r>
            <a:endParaRPr lang="fi-FI" sz="4000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49A48D4-08FD-908A-5D47-31E96146D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7000"/>
              </a:lnSpc>
            </a:pPr>
            <a:r>
              <a:rPr lang="fi-FI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Tehdään seuralle jäsenten tarpeet kuullen yhdenvertaisuussuunnitelma. Kartoitetaan jatkossa tarpeita jäsenkyselyiden yhteydessä.  </a:t>
            </a:r>
          </a:p>
          <a:p>
            <a:pPr lvl="0">
              <a:lnSpc>
                <a:spcPct val="107000"/>
              </a:lnSpc>
            </a:pPr>
            <a:r>
              <a:rPr lang="fi-FI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Seuran viestinnässä panostetaan siihen, että se on monikanavaista, riittävää ja ymmärrettävää sekä monipuolista ja erilaisia harrastajia ja harrastustapoja esiin tuovaa. Huomioidaan viestintäsuunnitelmassa. 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fi-FI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Koulutetaan seuralle vähintään yksi häirintäyhdyshenkilö vuoden 2025 aikana. Seuran häirintäyhdyshenkilön/-henkilöiden yhteystiedot ovat julki seuran nettisivuilla. Seuran verkkosivuilla julkaistaan lisäksi häirintää kohdanneille ohjeistus häirinnästä tai kiusaamisesta ilmoittamiseen.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45707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53E5D3-0A04-BFA3-46CE-D0EFBFFFC1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F19072B-218A-0F35-16CB-C74BE6A03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07000"/>
              </a:lnSpc>
            </a:pPr>
            <a:r>
              <a:rPr lang="fi-FI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Kaikki seuran hallituksen jäsenet suorittavat Et ole yksin -verkkokoulutuksen (Et ole yksin on Väestöliiton ja suomalaisen urheilun yhteishanke, jonka päämääränä on ennaltaehkäistä ja vähentää kiusaamista, seksuaalisen häirinnän ja kaikenlaisen väkivallan kokemuksia urheilussa)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fi-FI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Seuran verkkosivuille lisätään pelisäännöt, joiden noudattamiseen jokaisen seuran jäsenen edellytetään sitoutuvan (2025).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70231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848C40-CFC7-6EC8-1548-B17655C8F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kern="100" dirty="0">
                <a:effectLst/>
                <a:latin typeface="Aptos Display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Turvallisemman tilan periaatteet</a:t>
            </a:r>
            <a:br>
              <a:rPr lang="fi-FI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8785BE9-40E5-241F-3673-0DFFFCD07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i-FI" sz="8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Jokainen kantaa vastuun omasta toiminnastaan ja käytöksestään. Toiminnalla on aina vaikutus myös muihin ihmisiin.</a:t>
            </a:r>
            <a:br>
              <a:rPr lang="fi-FI" sz="8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fi-FI" sz="8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i-FI" sz="8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Ketään ei saa tarkoituksella loukata. Kunnioita muiden henkilökohtaista fyysistä ja psyykkistä tilaa.</a:t>
            </a:r>
            <a:br>
              <a:rPr lang="fi-FI" sz="8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fi-FI" sz="8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i-FI" sz="8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Hevosten huono kohtelu ei kuulu lajiimme.</a:t>
            </a:r>
            <a:br>
              <a:rPr lang="fi-FI" sz="8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fi-FI" sz="8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i-FI" sz="8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Älä tee oletuksia muista ja tunnista omat etuoikeutesi tai valta-asemasi. Olemme yhdenvertaisia riippumatta asemistamme.</a:t>
            </a:r>
            <a:br>
              <a:rPr lang="fi-FI" sz="3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fi-FI" sz="3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08545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7086F9-9EDE-996A-A157-4A6EA991DD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031954B-F35A-F984-3B5A-4CFF7C747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fi-FI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 Kysy rohkeasti ja kuuntele kunnioittavasti.</a:t>
            </a:r>
            <a:br>
              <a:rPr lang="fi-FI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fi-FI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fi-FI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6. Anna palautetta rakentavasti. Ota palaute vastaan ja muuta tarvittaessa omaa toimintaasi.</a:t>
            </a:r>
            <a:br>
              <a:rPr lang="fi-FI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fi-FI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fi-FI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7. Anna jokaiselle mahdollisuus osallistua ja tuoda esiin omia näkökulmiaan.</a:t>
            </a:r>
            <a:br>
              <a:rPr lang="fi-FI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fi-FI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fi-FI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8. Puutu tilanteeseen, jossa turvallisemman tilan periaatteita rikotaan. 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67658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CADA367-D2DF-0B92-650D-3F744B625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i-FI" sz="4400" kern="100" dirty="0">
                <a:effectLst/>
                <a:latin typeface="Aptos Display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fi-FI" sz="4400" kern="100" dirty="0">
                <a:effectLst/>
                <a:latin typeface="Aptos Display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Jos kohtaat häirintää, syrjintää, kiusaamista tai ahdistelua:</a:t>
            </a:r>
            <a:br>
              <a:rPr lang="fi-FI" sz="4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65B3145-4413-E168-3F50-E4BA66A4C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fi-FI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Puutu häirintään ja kerro häiritsijälle, että hänen käytöksensä ei ole oikein. 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fi-FI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Pyydä häiritsijää lopettamaan.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fi-FI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Häirintää kohdatessasi sinulla on aina lupa poistua tilanteesta. 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fi-FI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Jos häirintä kohdistuu toiseen, auta häntä poistumaan tilanteesta. </a:t>
            </a:r>
            <a:br>
              <a:rPr lang="fi-FI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fi-FI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Kysy häirityksi tulleelta haluaako hän apua tai tukea. 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fi-FI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Kerro tilanteesta kenelle tahansa turvalliselle aikuiselle. 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49802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E7B7CC9-C781-3DED-9CE4-140199581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Häirintäyhteyshenkilö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0DE7EAE-5FAF-04E1-9AA1-5D42AC3CA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Täydennetään myöhemmin, kun henkilöt koulutettu</a:t>
            </a:r>
          </a:p>
        </p:txBody>
      </p:sp>
    </p:spTree>
    <p:extLst>
      <p:ext uri="{BB962C8B-B14F-4D97-AF65-F5344CB8AC3E}">
        <p14:creationId xmlns:p14="http://schemas.microsoft.com/office/powerpoint/2010/main" val="1903010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447</Words>
  <Application>Microsoft Office PowerPoint</Application>
  <PresentationFormat>Laajakuva</PresentationFormat>
  <Paragraphs>36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Office-teema</vt:lpstr>
      <vt:lpstr>Tasa-arvo – ja yhdenvertaisuussuunnitelma 2025 - 2027</vt:lpstr>
      <vt:lpstr>Seuran toimintaa ohjaavat periaatteet</vt:lpstr>
      <vt:lpstr>Tasa-arvo – ja yhdenvertaisuussuunnitelman tavoitteet</vt:lpstr>
      <vt:lpstr>Tasa-arvo – ja yhdenvertaisuussuunnitelman toimenpiteet 2025 - 2027</vt:lpstr>
      <vt:lpstr>PowerPoint-esitys</vt:lpstr>
      <vt:lpstr>Turvallisemman tilan periaatteet </vt:lpstr>
      <vt:lpstr>PowerPoint-esitys</vt:lpstr>
      <vt:lpstr> Jos kohtaat häirintää, syrjintää, kiusaamista tai ahdistelua: </vt:lpstr>
      <vt:lpstr>Häirintäyhteyshenkilö</vt:lpstr>
    </vt:vector>
  </TitlesOfParts>
  <Company>Hameenlinnan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Nikander Anne</dc:creator>
  <cp:lastModifiedBy>Nikander Anne</cp:lastModifiedBy>
  <cp:revision>1</cp:revision>
  <dcterms:created xsi:type="dcterms:W3CDTF">2025-04-28T11:45:08Z</dcterms:created>
  <dcterms:modified xsi:type="dcterms:W3CDTF">2025-04-28T12:13:11Z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2025-04-28T12:13:11Z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689b2cd7-a2bf-43bd-a254-4a9d2d4f0194</vt:lpwstr>
  </property>
  <property fmtid="{D5CDD505-2E9C-101B-9397-08002B2CF9AE}" pid="7" name="MSIP_Label_defa4170-0d19-0005-0004-bc88714345d2_ActionId">
    <vt:lpwstr>7e47074f-7743-4ca5-8acc-91b5bb3e843c</vt:lpwstr>
  </property>
  <property fmtid="{D5CDD505-2E9C-101B-9397-08002B2CF9AE}" pid="8" name="MSIP_Label_defa4170-0d19-0005-0004-bc88714345d2_ContentBits">
    <vt:lpwstr>0</vt:lpwstr>
  </property>
  <property fmtid="{D5CDD505-2E9C-101B-9397-08002B2CF9AE}" pid="9" name="MSIP_Label_defa4170-0d19-0005-0004-bc88714345d2_Tag">
    <vt:lpwstr>10, 3, 0, 1</vt:lpwstr>
  </property>
</Properties>
</file>